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2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96F2-02BD-E71F-EFBD-14FECCF2D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172325" cy="3152251"/>
          </a:xfrm>
        </p:spPr>
        <p:txBody>
          <a:bodyPr anchor="b">
            <a:normAutofit/>
          </a:bodyPr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90113-E8E1-4E48-41BC-583802BFC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0137"/>
            <a:ext cx="7172325" cy="112236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C7EE5-BFF0-D779-4261-E239DB450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9492-34ED-FE24-4F29-E4C8F5497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0C886-7F1E-7BC1-9A9E-B24C2AC2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74AEE6-9CA7-5247-DC34-99634247DF50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199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4143-3C41-D626-8F64-36A9C9F1A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914400"/>
            <a:ext cx="9962791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2C4FB-B560-A0FC-6435-952981BC9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2285997"/>
            <a:ext cx="9962791" cy="38909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CEC4F-0A90-11E2-E43E-B9E765AFB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2A5B4-1D77-B0AC-49E7-CAE9556B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96EF9-2FDA-8E87-D546-8840CEBF0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452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085AB7-38B3-7F80-0B2D-7960F563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24513" y="1052423"/>
            <a:ext cx="1771292" cy="49170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DBDC3-E9EA-8699-B2E4-4C7784455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14" y="1052424"/>
            <a:ext cx="7873043" cy="49170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DBEDE-3A67-6FCA-25F3-B91F7C82E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EFF51-4318-20EA-3A3A-8FE203B1A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D9703-5BAD-DE95-98D9-0F30E7C09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29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32FD-157B-437C-E9D5-B66E8B3B1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90A51-A7E8-7A6A-5FD0-F9B250BE4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8C8B8-F999-7D95-435D-17CE6ACCD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27265-C89C-937F-1DA3-F377F6877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EB89E-4530-3632-3485-F481DB04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6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056A-761D-1DBC-276A-2A46D153C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3" y="1355763"/>
            <a:ext cx="6972300" cy="2255794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904B3-6AC1-19D5-3EAE-2009A3B4C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921820"/>
            <a:ext cx="5524500" cy="115093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A86D-493D-5BF6-8AA6-F1231E3B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CCD76-6623-164A-7BFA-207AFA057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64312-1F20-5486-62B0-A8BB8829D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03F1C9-9114-4426-6F07-F7FF9CCD5FC4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2666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CFC4C-4D16-E5A8-F934-8B158F6F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BDE54-F935-945D-3E4F-B659695E8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2500" y="2286002"/>
            <a:ext cx="5067300" cy="389096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F3710-E06B-05DE-937A-C92E52569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86001"/>
            <a:ext cx="5067300" cy="38909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02EFD-42D3-11C1-677E-0E478B93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C2F08-0D93-B14B-6106-2925DF3E1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5DE81-F2AB-CCB9-8B68-5E4F3101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48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D81B-4E36-1511-E9A7-8FB931B41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004888"/>
            <a:ext cx="10287000" cy="9001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A73DE-183B-9473-20AD-2D3BFED84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1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0FB3D-60AC-DEF2-4472-31B4E076C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1" y="3048001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E5BDB-B29C-788F-E2FB-6C154E8FE8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3174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3FF49-3276-24CA-BC81-FA92C0A93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3174" y="3048000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FA1C8-C196-9BE1-F603-3FC17EDD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79692-E142-E1D7-AD17-30C5F136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0FCF2-7B78-2A2A-F878-58335FEA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2D0356-1ECF-682B-F87A-811BDD28B2CB}"/>
              </a:ext>
            </a:extLst>
          </p:cNvPr>
          <p:cNvCxnSpPr>
            <a:cxnSpLocks/>
          </p:cNvCxnSpPr>
          <p:nvPr/>
        </p:nvCxnSpPr>
        <p:spPr>
          <a:xfrm>
            <a:off x="1052513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06CA06-9701-E645-C0A5-594B227B288F}"/>
              </a:ext>
            </a:extLst>
          </p:cNvPr>
          <p:cNvCxnSpPr>
            <a:cxnSpLocks/>
          </p:cNvCxnSpPr>
          <p:nvPr/>
        </p:nvCxnSpPr>
        <p:spPr>
          <a:xfrm>
            <a:off x="6435725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776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4DA-C0D4-E152-7F42-F6352C96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14400"/>
            <a:ext cx="9715500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C2AA04-1E84-460C-F560-A228F930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B260E-3910-7D1B-5074-24F5F0AB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020F1-A878-9B80-6B4F-7D71406BB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068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652D6-7AE9-3E3B-5C1B-2B4399B1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A7127E-2A63-6F45-4C40-835843630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6FB79-D9D1-5381-0019-E24F8B4D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90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23B5-7DA9-0E4F-DA39-4624DB8A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69065"/>
            <a:ext cx="3266536" cy="2312979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A5E77-518A-1FB9-B473-E19CADE0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423" y="987425"/>
            <a:ext cx="5615077" cy="4873625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5344F-7D06-2406-D113-D24587835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47801"/>
            <a:ext cx="3266536" cy="23828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BE708-BAD0-A0A6-9332-9D2179E6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70050-9362-4EC4-6B73-3A38445B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DA991-8608-CAB4-33FA-03D380D2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99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7B837-332D-9100-E007-7DE27948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9" y="1385457"/>
            <a:ext cx="3312543" cy="230428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DE983-0B0E-07CC-8C57-4EA529E2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24423" y="957263"/>
            <a:ext cx="5372189" cy="4962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AB867-3FC6-5007-61B0-D9B7E5B0C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58315"/>
            <a:ext cx="3312542" cy="196147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C7E0F-BFE1-7134-163B-B777970B7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95D0B-4F98-F3BE-FB23-22D8C5D41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B2E3D-2188-B7A9-0ECE-97814735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04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258B98-3BD5-0A20-B0E7-944EAEB2654A}"/>
              </a:ext>
            </a:extLst>
          </p:cNvPr>
          <p:cNvSpPr/>
          <p:nvPr/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404C1-E8A5-65FC-C068-21EA0397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57238"/>
            <a:ext cx="10287000" cy="1147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FD78-F171-BA47-AAF3-C6EB75F94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285997"/>
            <a:ext cx="10287000" cy="3890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65A77-B1AB-D608-A6C5-F0F99B691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68087" y="4756249"/>
            <a:ext cx="2476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E34E5-5E9B-7786-05B5-B93241EE2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9519" y="1758059"/>
            <a:ext cx="2433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5CD4B-611E-32FA-419D-326099EEF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39542" y="3246437"/>
            <a:ext cx="5333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79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2120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9496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3210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5">
            <a:extLst>
              <a:ext uri="{FF2B5EF4-FFF2-40B4-BE49-F238E27FC236}">
                <a16:creationId xmlns:a16="http://schemas.microsoft.com/office/drawing/2014/main" id="{09F55FD1-95FA-98DA-84AA-145D29A53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lue digital binary data on a screen">
            <a:extLst>
              <a:ext uri="{FF2B5EF4-FFF2-40B4-BE49-F238E27FC236}">
                <a16:creationId xmlns:a16="http://schemas.microsoft.com/office/drawing/2014/main" id="{690F9DC2-5A06-4366-D82D-6D46C5339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10"/>
            <a:ext cx="12192000" cy="6857991"/>
          </a:xfrm>
          <a:prstGeom prst="rect">
            <a:avLst/>
          </a:prstGeom>
        </p:spPr>
      </p:pic>
      <p:sp>
        <p:nvSpPr>
          <p:cNvPr id="34" name="Rectangle 17">
            <a:extLst>
              <a:ext uri="{FF2B5EF4-FFF2-40B4-BE49-F238E27FC236}">
                <a16:creationId xmlns:a16="http://schemas.microsoft.com/office/drawing/2014/main" id="{3AC9EE06-57AF-0FF5-450C-2A606C23B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906214"/>
            <a:ext cx="12192000" cy="4957314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61814">
                <a:schemeClr val="accent1">
                  <a:lumMod val="60000"/>
                  <a:lumOff val="40000"/>
                  <a:alpha val="89000"/>
                </a:schemeClr>
              </a:gs>
              <a:gs pos="94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F6C7ED-EF3F-573C-77DA-2C2A4D55C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4445"/>
            <a:ext cx="7355457" cy="1560167"/>
          </a:xfrm>
        </p:spPr>
        <p:txBody>
          <a:bodyPr>
            <a:normAutofit/>
          </a:bodyPr>
          <a:lstStyle/>
          <a:p>
            <a:r>
              <a:rPr lang="en-US"/>
              <a:t>Week 10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1CE51-F92E-4C14-3FBC-21AA3E46CC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0137"/>
            <a:ext cx="7172325" cy="1122363"/>
          </a:xfrm>
        </p:spPr>
        <p:txBody>
          <a:bodyPr>
            <a:normAutofit/>
          </a:bodyPr>
          <a:lstStyle/>
          <a:p>
            <a:r>
              <a:rPr lang="en-US"/>
              <a:t>Shaquiel Pashtunyar</a:t>
            </a:r>
          </a:p>
          <a:p>
            <a:r>
              <a:rPr lang="en-US"/>
              <a:t>DSC640</a:t>
            </a:r>
          </a:p>
        </p:txBody>
      </p:sp>
      <p:cxnSp>
        <p:nvCxnSpPr>
          <p:cNvPr id="35" name="Straight Connector 19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12574" y="460241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6373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7A49D-940F-3E36-5DF6-7F5842B8F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Contour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64BE-C3F7-2204-22C0-E51D46D04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import </a:t>
            </a:r>
            <a:r>
              <a:rPr lang="en-US" dirty="0" err="1"/>
              <a:t>numpy</a:t>
            </a:r>
            <a:r>
              <a:rPr lang="en-US" dirty="0"/>
              <a:t> as np</a:t>
            </a:r>
          </a:p>
          <a:p>
            <a:r>
              <a:rPr lang="en-US" dirty="0"/>
              <a:t>import </a:t>
            </a:r>
            <a:r>
              <a:rPr lang="en-US" dirty="0" err="1"/>
              <a:t>matplotlib.pyplot</a:t>
            </a:r>
            <a:r>
              <a:rPr lang="en-US" dirty="0"/>
              <a:t> as </a:t>
            </a:r>
            <a:r>
              <a:rPr lang="en-US" dirty="0" err="1"/>
              <a:t>plt</a:t>
            </a:r>
            <a:endParaRPr lang="en-US" dirty="0"/>
          </a:p>
          <a:p>
            <a:r>
              <a:rPr lang="en-US" dirty="0" err="1"/>
              <a:t>xlist</a:t>
            </a:r>
            <a:r>
              <a:rPr lang="en-US" dirty="0"/>
              <a:t> = Points['G']</a:t>
            </a:r>
          </a:p>
          <a:p>
            <a:r>
              <a:rPr lang="en-US" dirty="0" err="1"/>
              <a:t>ylist</a:t>
            </a:r>
            <a:r>
              <a:rPr lang="en-US" dirty="0"/>
              <a:t> = Points['PTS']</a:t>
            </a:r>
          </a:p>
          <a:p>
            <a:r>
              <a:rPr lang="en-US" dirty="0"/>
              <a:t>X, Y = </a:t>
            </a:r>
            <a:r>
              <a:rPr lang="en-US" dirty="0" err="1"/>
              <a:t>np.meshgrid</a:t>
            </a:r>
            <a:r>
              <a:rPr lang="en-US" dirty="0"/>
              <a:t>(</a:t>
            </a:r>
            <a:r>
              <a:rPr lang="en-US" dirty="0" err="1"/>
              <a:t>xlist</a:t>
            </a:r>
            <a:r>
              <a:rPr lang="en-US" dirty="0"/>
              <a:t>, </a:t>
            </a:r>
            <a:r>
              <a:rPr lang="en-US" dirty="0" err="1"/>
              <a:t>ylist</a:t>
            </a:r>
            <a:r>
              <a:rPr lang="en-US" dirty="0"/>
              <a:t>)</a:t>
            </a:r>
          </a:p>
          <a:p>
            <a:r>
              <a:rPr lang="en-US" dirty="0"/>
              <a:t>Z = </a:t>
            </a:r>
            <a:r>
              <a:rPr lang="en-US" dirty="0" err="1"/>
              <a:t>np.sqrt</a:t>
            </a:r>
            <a:r>
              <a:rPr lang="en-US" dirty="0"/>
              <a:t>(X**2 + Y**2)</a:t>
            </a:r>
          </a:p>
          <a:p>
            <a:r>
              <a:rPr lang="en-US" dirty="0" err="1"/>
              <a:t>fig,ax</a:t>
            </a:r>
            <a:r>
              <a:rPr lang="en-US" dirty="0"/>
              <a:t>=</a:t>
            </a:r>
            <a:r>
              <a:rPr lang="en-US" dirty="0" err="1"/>
              <a:t>plt.subplots</a:t>
            </a:r>
            <a:r>
              <a:rPr lang="en-US" dirty="0"/>
              <a:t>(1,1)</a:t>
            </a:r>
          </a:p>
          <a:p>
            <a:r>
              <a:rPr lang="en-US" dirty="0"/>
              <a:t>cp = </a:t>
            </a:r>
            <a:r>
              <a:rPr lang="en-US" dirty="0" err="1"/>
              <a:t>ax.contourf</a:t>
            </a:r>
            <a:r>
              <a:rPr lang="en-US" dirty="0"/>
              <a:t>(X, Y, Z)</a:t>
            </a:r>
          </a:p>
          <a:p>
            <a:r>
              <a:rPr lang="en-US" dirty="0" err="1"/>
              <a:t>fig.colorbar</a:t>
            </a:r>
            <a:r>
              <a:rPr lang="en-US" dirty="0"/>
              <a:t>(cp) # Add a </a:t>
            </a:r>
            <a:r>
              <a:rPr lang="en-US" dirty="0" err="1"/>
              <a:t>colorbar</a:t>
            </a:r>
            <a:r>
              <a:rPr lang="en-US" dirty="0"/>
              <a:t> to a plot</a:t>
            </a:r>
          </a:p>
          <a:p>
            <a:r>
              <a:rPr lang="en-US" dirty="0" err="1"/>
              <a:t>ax.set_title</a:t>
            </a:r>
            <a:r>
              <a:rPr lang="en-US" dirty="0"/>
              <a:t>('Points per game by team')</a:t>
            </a:r>
          </a:p>
          <a:p>
            <a:r>
              <a:rPr lang="en-US" dirty="0"/>
              <a:t>#ax.set_xlabel('x (cm)')</a:t>
            </a:r>
          </a:p>
          <a:p>
            <a:r>
              <a:rPr lang="en-US" dirty="0" err="1"/>
              <a:t>ax.set_ylabel</a:t>
            </a:r>
            <a:r>
              <a:rPr lang="en-US" dirty="0"/>
              <a:t>('PTS Per Game')</a:t>
            </a:r>
          </a:p>
          <a:p>
            <a:r>
              <a:rPr lang="en-US" dirty="0" err="1"/>
              <a:t>plt.show</a:t>
            </a:r>
            <a:r>
              <a:rPr lang="en-US" dirty="0"/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08178C-9F49-C899-EDF8-201A0BD5B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339" y="2049021"/>
            <a:ext cx="5392169" cy="427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62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AF68-9708-6C50-15AB-F02F1C745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Heat 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58882D-A561-8390-53CD-4C72D2C2A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5453" y="2286000"/>
            <a:ext cx="5641093" cy="389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88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531EB-11F1-2695-FF16-D89F23B7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Costco Spatial Map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A8B1C2-05AF-B182-800D-4E5C85F55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3770" y="2286000"/>
            <a:ext cx="7844459" cy="3890963"/>
          </a:xfrm>
        </p:spPr>
      </p:pic>
    </p:spTree>
    <p:extLst>
      <p:ext uri="{BB962C8B-B14F-4D97-AF65-F5344CB8AC3E}">
        <p14:creationId xmlns:p14="http://schemas.microsoft.com/office/powerpoint/2010/main" val="127772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2398C-B094-87E2-D21C-1E9A7496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Funnel Chart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76A54F-27F8-18A6-E015-E89522212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9139" y="2286000"/>
            <a:ext cx="8273721" cy="3890963"/>
          </a:xfrm>
        </p:spPr>
      </p:pic>
    </p:spTree>
    <p:extLst>
      <p:ext uri="{BB962C8B-B14F-4D97-AF65-F5344CB8AC3E}">
        <p14:creationId xmlns:p14="http://schemas.microsoft.com/office/powerpoint/2010/main" val="3088278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C2FA1-C38D-6479-1627-2C0959AC4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Heat Map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2F9DD0F-C764-B80B-370B-489DFC4AB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(Points, </a:t>
            </a:r>
            <a:r>
              <a:rPr lang="en-US" dirty="0" err="1"/>
              <a:t>aes</a:t>
            </a:r>
            <a:r>
              <a:rPr lang="en-US" dirty="0"/>
              <a:t>(x = MIN, y = FGA, fill = PTS)) + </a:t>
            </a:r>
            <a:r>
              <a:rPr lang="en-US" dirty="0" err="1"/>
              <a:t>geom_tile</a:t>
            </a:r>
            <a:r>
              <a:rPr lang="en-US" dirty="0"/>
              <a:t>()+ </a:t>
            </a:r>
            <a:r>
              <a:rPr lang="en-US" dirty="0" err="1"/>
              <a:t>ggtitle</a:t>
            </a:r>
            <a:r>
              <a:rPr lang="en-US" dirty="0"/>
              <a:t>("Field Goal Attempts by minute = points in 2008")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A2A864-607E-EC71-CACE-04A8BC9D1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817" y="2764962"/>
            <a:ext cx="7028873" cy="388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668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B2E30-36FF-A6A4-A9FC-918F84DE3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Spatial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FE83B-AEAE-914C-8FCE-F8DB04E2F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Costco %&gt;%   </a:t>
            </a:r>
            <a:r>
              <a:rPr lang="en-US" dirty="0" err="1"/>
              <a:t>ggplot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(x = Longitude, y = Latitude))+  </a:t>
            </a:r>
            <a:r>
              <a:rPr lang="en-US" dirty="0" err="1"/>
              <a:t>geom_point</a:t>
            </a:r>
            <a:r>
              <a:rPr lang="en-US" dirty="0"/>
              <a:t>()+  labs(title = "Spatial Map of Costco Locations")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083EE1-089E-F19D-0FD2-6E9A4B004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728" y="2769206"/>
            <a:ext cx="6934042" cy="393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283C-F008-D569-E2F1-2C0107EA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Contour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78B0F-F48E-D4EA-D837-03983ADD8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x&lt;-Points['G']y&lt;-Points['PTS']z&lt;-  kde2d(x, y, n = 50)             contour(x, y, z)</a:t>
            </a:r>
          </a:p>
          <a:p>
            <a:endParaRPr lang="fr-FR" dirty="0"/>
          </a:p>
          <a:p>
            <a:r>
              <a:rPr lang="fr-FR" dirty="0" err="1"/>
              <a:t>Couldn’t</a:t>
            </a:r>
            <a:r>
              <a:rPr lang="fr-FR" dirty="0"/>
              <a:t> solve </a:t>
            </a:r>
            <a:r>
              <a:rPr lang="fr-FR" dirty="0" err="1"/>
              <a:t>this</a:t>
            </a:r>
            <a:r>
              <a:rPr lang="fr-FR"/>
              <a:t> 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690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7A49D-940F-3E36-5DF6-7F5842B8F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Heat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64BE-C3F7-2204-22C0-E51D46D04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P2 = </a:t>
            </a:r>
            <a:r>
              <a:rPr lang="en-US" dirty="0" err="1"/>
              <a:t>Points.drop</a:t>
            </a:r>
            <a:r>
              <a:rPr lang="en-US" dirty="0"/>
              <a:t>(columns=['Name  ', 'MIN',  'FGM', 'FGA', 'FGP', 'FTM', 'FTA', 'FTP',</a:t>
            </a:r>
          </a:p>
          <a:p>
            <a:r>
              <a:rPr lang="en-US" dirty="0"/>
              <a:t>       '3PM', '3PA', '3PP', 'ORB', 'DRB', 'TRB', 'AST', 'STL', 'BLK', 'TO',</a:t>
            </a:r>
          </a:p>
          <a:p>
            <a:r>
              <a:rPr lang="en-US" dirty="0"/>
              <a:t>       'PF’])</a:t>
            </a:r>
          </a:p>
          <a:p>
            <a:r>
              <a:rPr lang="en-US" dirty="0"/>
              <a:t>p1 =</a:t>
            </a:r>
            <a:r>
              <a:rPr lang="en-US" dirty="0" err="1"/>
              <a:t>sns.heatmap</a:t>
            </a:r>
            <a:r>
              <a:rPr lang="en-US" dirty="0"/>
              <a:t>(P2)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EC7C01-4084-5BCD-8E4A-6EE38486C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509" y="3161010"/>
            <a:ext cx="4812145" cy="356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221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7A49D-940F-3E36-5DF6-7F5842B8F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PYTON Spatial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C64BE-C3F7-2204-22C0-E51D46D04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plt.plot</a:t>
            </a:r>
            <a:r>
              <a:rPr lang="en-US" dirty="0"/>
              <a:t>(Costco['Longitude'], Costco['Latitude'], 'o', color='black');</a:t>
            </a:r>
          </a:p>
          <a:p>
            <a:r>
              <a:rPr lang="en-US" dirty="0" err="1"/>
              <a:t>plt.title</a:t>
            </a:r>
            <a:r>
              <a:rPr lang="en-US" dirty="0"/>
              <a:t>('Spatial Point chart of Costco Locations')</a:t>
            </a:r>
          </a:p>
          <a:p>
            <a:r>
              <a:rPr lang="en-US" dirty="0" err="1"/>
              <a:t>plt.xlabel</a:t>
            </a:r>
            <a:r>
              <a:rPr lang="en-US" dirty="0"/>
              <a:t>('Long')</a:t>
            </a:r>
          </a:p>
          <a:p>
            <a:r>
              <a:rPr lang="en-US" dirty="0" err="1"/>
              <a:t>plt.ylabel</a:t>
            </a:r>
            <a:r>
              <a:rPr lang="en-US" dirty="0"/>
              <a:t>('Lat')</a:t>
            </a:r>
          </a:p>
          <a:p>
            <a:r>
              <a:rPr lang="en-US" dirty="0" err="1"/>
              <a:t>plt.show</a:t>
            </a:r>
            <a:r>
              <a:rPr lang="en-US" dirty="0"/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C3D806-09D3-50F3-DE7B-68F38AFA3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084" y="3206598"/>
            <a:ext cx="4503315" cy="353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330798"/>
      </p:ext>
    </p:extLst>
  </p:cSld>
  <p:clrMapOvr>
    <a:masterClrMapping/>
  </p:clrMapOvr>
</p:sld>
</file>

<file path=ppt/theme/theme1.xml><?xml version="1.0" encoding="utf-8"?>
<a:theme xmlns:a="http://schemas.openxmlformats.org/drawingml/2006/main" name="AfterglowVTI">
  <a:themeElements>
    <a:clrScheme name="Custom 7">
      <a:dk1>
        <a:sysClr val="windowText" lastClr="000000"/>
      </a:dk1>
      <a:lt1>
        <a:sysClr val="window" lastClr="FFFFFF"/>
      </a:lt1>
      <a:dk2>
        <a:srgbClr val="0A2E36"/>
      </a:dk2>
      <a:lt2>
        <a:srgbClr val="E7E6E6"/>
      </a:lt2>
      <a:accent1>
        <a:srgbClr val="188659"/>
      </a:accent1>
      <a:accent2>
        <a:srgbClr val="A3A300"/>
      </a:accent2>
      <a:accent3>
        <a:srgbClr val="00ADA8"/>
      </a:accent3>
      <a:accent4>
        <a:srgbClr val="EA0440"/>
      </a:accent4>
      <a:accent5>
        <a:srgbClr val="92278F"/>
      </a:accent5>
      <a:accent6>
        <a:srgbClr val="E15BC1"/>
      </a:accent6>
      <a:hlink>
        <a:srgbClr val="188659"/>
      </a:hlink>
      <a:folHlink>
        <a:srgbClr val="EA0440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glowVTI" id="{804DBEB7-1920-4C72-A0CB-091339F1875F}" vid="{D4C59F5A-9ECA-4C96-BDFD-0606A75324E3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357</Words>
  <Application>Microsoft Office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Trade Gothic Next Cond</vt:lpstr>
      <vt:lpstr>Trade Gothic Next Light</vt:lpstr>
      <vt:lpstr>AfterglowVTI</vt:lpstr>
      <vt:lpstr>Week 10 Data Visualization</vt:lpstr>
      <vt:lpstr>Power BI Heat Map</vt:lpstr>
      <vt:lpstr>Costco Spatial Map</vt:lpstr>
      <vt:lpstr>Power BI Funnel Chart</vt:lpstr>
      <vt:lpstr>R Heat Map</vt:lpstr>
      <vt:lpstr>R Spatial Map</vt:lpstr>
      <vt:lpstr>R Contour Chart</vt:lpstr>
      <vt:lpstr>Python Heat Map</vt:lpstr>
      <vt:lpstr>PYTON Spatial Chart</vt:lpstr>
      <vt:lpstr>PYTHON Contour Chart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10 Data Visualization</dc:title>
  <dc:creator>Shaquiel Pashtunyar</dc:creator>
  <cp:lastModifiedBy>Shaquiel Pashtunyar</cp:lastModifiedBy>
  <cp:revision>6</cp:revision>
  <dcterms:created xsi:type="dcterms:W3CDTF">2023-02-20T04:29:46Z</dcterms:created>
  <dcterms:modified xsi:type="dcterms:W3CDTF">2023-02-20T05:57:11Z</dcterms:modified>
</cp:coreProperties>
</file>

<file path=docProps/thumbnail.jpeg>
</file>